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3"/>
  </p:notesMasterIdLst>
  <p:sldIdLst>
    <p:sldId id="257" r:id="rId2"/>
  </p:sldIdLst>
  <p:sldSz cx="25201563" cy="359997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F5A"/>
    <a:srgbClr val="0EA7CD"/>
    <a:srgbClr val="17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1"/>
    <p:restoredTop sz="94859"/>
  </p:normalViewPr>
  <p:slideViewPr>
    <p:cSldViewPr snapToGrid="0" snapToObjects="1">
      <p:cViewPr varScale="1">
        <p:scale>
          <a:sx n="12" d="100"/>
          <a:sy n="12" d="100"/>
        </p:scale>
        <p:origin x="2220" y="100"/>
      </p:cViewPr>
      <p:guideLst>
        <p:guide orient="horz" pos="11338"/>
        <p:guide pos="7937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74DE7-3251-EF43-4161-B0F61EDC02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59EEB-A58F-76FE-F30F-713B166EA9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7D85B8-DA48-8243-861E-D8F8B78C9823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1337BC-4BF3-3841-CE3D-0B0B5C85D1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A55C25-AB4F-DF53-FE95-F8DB435EB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r-T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FC489-98A2-B2C0-12DC-662579EFF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96AB9-2DA1-B1E1-231A-E79EF34B8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DD6D12-7DDD-A040-8E6A-D51B941A1D0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332163" rtl="0" eaLnBrk="0" fontAlgn="base" hangingPunct="0">
      <a:spcBef>
        <a:spcPct val="30000"/>
      </a:spcBef>
      <a:spcAft>
        <a:spcPct val="0"/>
      </a:spcAft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662113" algn="l" defTabSz="3332163" rtl="0" eaLnBrk="0" fontAlgn="base" hangingPunct="0">
      <a:spcBef>
        <a:spcPct val="30000"/>
      </a:spcBef>
      <a:spcAft>
        <a:spcPct val="0"/>
      </a:spcAft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3332163" algn="l" defTabSz="3332163" rtl="0" eaLnBrk="0" fontAlgn="base" hangingPunct="0">
      <a:spcBef>
        <a:spcPct val="30000"/>
      </a:spcBef>
      <a:spcAft>
        <a:spcPct val="0"/>
      </a:spcAft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5000625" algn="l" defTabSz="3332163" rtl="0" eaLnBrk="0" fontAlgn="base" hangingPunct="0">
      <a:spcBef>
        <a:spcPct val="30000"/>
      </a:spcBef>
      <a:spcAft>
        <a:spcPct val="0"/>
      </a:spcAft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6669088" algn="l" defTabSz="3332163" rtl="0" eaLnBrk="0" fontAlgn="base" hangingPunct="0">
      <a:spcBef>
        <a:spcPct val="30000"/>
      </a:spcBef>
      <a:spcAft>
        <a:spcPct val="0"/>
      </a:spcAft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8344507" algn="l" defTabSz="3337802" rtl="0" eaLnBrk="1" latinLnBrk="0" hangingPunct="1">
      <a:defRPr sz="4381" kern="1200">
        <a:solidFill>
          <a:schemeClr val="tx1"/>
        </a:solidFill>
        <a:latin typeface="+mn-lt"/>
        <a:ea typeface="+mn-ea"/>
        <a:cs typeface="+mn-cs"/>
      </a:defRPr>
    </a:lvl6pPr>
    <a:lvl7pPr marL="10013410" algn="l" defTabSz="3337802" rtl="0" eaLnBrk="1" latinLnBrk="0" hangingPunct="1">
      <a:defRPr sz="4381" kern="1200">
        <a:solidFill>
          <a:schemeClr val="tx1"/>
        </a:solidFill>
        <a:latin typeface="+mn-lt"/>
        <a:ea typeface="+mn-ea"/>
        <a:cs typeface="+mn-cs"/>
      </a:defRPr>
    </a:lvl7pPr>
    <a:lvl8pPr marL="11682313" algn="l" defTabSz="3337802" rtl="0" eaLnBrk="1" latinLnBrk="0" hangingPunct="1">
      <a:defRPr sz="4381" kern="1200">
        <a:solidFill>
          <a:schemeClr val="tx1"/>
        </a:solidFill>
        <a:latin typeface="+mn-lt"/>
        <a:ea typeface="+mn-ea"/>
        <a:cs typeface="+mn-cs"/>
      </a:defRPr>
    </a:lvl8pPr>
    <a:lvl9pPr marL="13351212" algn="l" defTabSz="3337802" rtl="0" eaLnBrk="1" latinLnBrk="0" hangingPunct="1">
      <a:defRPr sz="4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DEE72B8-6A77-04D2-FAEB-033BF30C7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1D3871F-DA3B-BA72-9CA0-13E3B215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3332406" eaLnBrk="1" hangingPunct="1">
              <a:spcBef>
                <a:spcPct val="0"/>
              </a:spcBef>
              <a:defRPr/>
            </a:pPr>
            <a:endParaRPr lang="tr-TR" altLang="en-US" sz="438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8185DE0-A389-3D78-FAC5-A12CC7F2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D3DDBB-2BC6-8F44-AA57-C2C9C72B5EA3}" type="slidenum">
              <a:rPr lang="tr-TR" altLang="en-US"/>
              <a:pPr/>
              <a:t>1</a:t>
            </a:fld>
            <a:endParaRPr lang="tr-T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196" y="5891626"/>
            <a:ext cx="18901172" cy="12533242"/>
          </a:xfrm>
        </p:spPr>
        <p:txBody>
          <a:bodyPr anchor="b"/>
          <a:lstStyle>
            <a:lvl1pPr algn="ctr">
              <a:defRPr sz="12403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196" y="18908198"/>
            <a:ext cx="18901172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5078" indent="0" algn="ctr">
              <a:buNone/>
              <a:defRPr sz="4134"/>
            </a:lvl2pPr>
            <a:lvl3pPr marL="1890156" indent="0" algn="ctr">
              <a:buNone/>
              <a:defRPr sz="3721"/>
            </a:lvl3pPr>
            <a:lvl4pPr marL="2835234" indent="0" algn="ctr">
              <a:buNone/>
              <a:defRPr sz="3307"/>
            </a:lvl4pPr>
            <a:lvl5pPr marL="3780312" indent="0" algn="ctr">
              <a:buNone/>
              <a:defRPr sz="3307"/>
            </a:lvl5pPr>
            <a:lvl6pPr marL="4725391" indent="0" algn="ctr">
              <a:buNone/>
              <a:defRPr sz="3307"/>
            </a:lvl6pPr>
            <a:lvl7pPr marL="5670469" indent="0" algn="ctr">
              <a:buNone/>
              <a:defRPr sz="3307"/>
            </a:lvl7pPr>
            <a:lvl8pPr marL="6615547" indent="0" algn="ctr">
              <a:buNone/>
              <a:defRPr sz="3307"/>
            </a:lvl8pPr>
            <a:lvl9pPr marL="7560625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7694-BB22-999E-4674-9582DF8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B115-A1DC-9142-AB0A-07789282C9FD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73D5-3605-AB61-E9B7-747BA76F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0269-BC6F-172A-D70B-905A8D10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6B5A3-4494-004E-A08D-EF1941A696D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283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2D94-A44B-7438-0D29-08BE50E7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F566-A715-B44B-A517-7D03CE17694D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B1D83-FA12-FE67-3207-33E2C636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7D18-9C5B-8092-B61C-04B15F89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3465-C3AA-444F-88BD-D15F2F7AB1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76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869" y="1916653"/>
            <a:ext cx="5434087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07" y="1916653"/>
            <a:ext cx="15987242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F90A-70FE-B740-0FC5-061C0471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041E-B073-124F-AE90-EDBB89C08EF1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58E84-63B9-2CE6-A75E-1C60E23F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46BC-FD99-9CF4-B622-94B95B7E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4408-4C35-D94B-BBC9-B0056D40AD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387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20889-92F6-49AB-3675-68CBF7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1B13-66DC-FA48-8698-30BD394A5726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5873-B83B-5576-EA8E-6D86C37C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EC87-1203-4752-27F8-1BFBC445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6EDE5-83C3-7D47-8021-F10D5272D23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3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2" y="8974940"/>
            <a:ext cx="21736348" cy="14974888"/>
          </a:xfrm>
        </p:spPr>
        <p:txBody>
          <a:bodyPr anchor="b"/>
          <a:lstStyle>
            <a:lvl1pPr>
              <a:defRPr sz="12403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2" y="24091497"/>
            <a:ext cx="2173634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5078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90156" indent="0">
              <a:buNone/>
              <a:defRPr sz="3721">
                <a:solidFill>
                  <a:schemeClr val="tx1">
                    <a:tint val="75000"/>
                  </a:schemeClr>
                </a:solidFill>
              </a:defRPr>
            </a:lvl3pPr>
            <a:lvl4pPr marL="283523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80312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5391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70469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55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60625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3DA4-EBEF-4314-DE3A-4EBFF53E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DCFD-F65D-0A46-9300-DD783F936541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7145-4BE3-6B22-922C-A6D848D8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C395A-343E-84C0-2CE0-5E796065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18113-44F8-E049-B013-D4C5F490D4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949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08" y="9583264"/>
            <a:ext cx="10710664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8291" y="9583264"/>
            <a:ext cx="10710664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9AC47-B197-E305-C3E8-489D7830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1886-6E4C-B14F-86D2-C987FE2A05D8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E01FC-6770-4D9C-E58A-BEE5FDA1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9E3E9-495C-BD95-E41F-D05DAC96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BA7E-58C4-5445-985F-EFD2691451D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31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916656"/>
            <a:ext cx="2173634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1" y="8824938"/>
            <a:ext cx="10661441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5078" indent="0">
              <a:buNone/>
              <a:defRPr sz="4134" b="1"/>
            </a:lvl2pPr>
            <a:lvl3pPr marL="1890156" indent="0">
              <a:buNone/>
              <a:defRPr sz="3721" b="1"/>
            </a:lvl3pPr>
            <a:lvl4pPr marL="2835234" indent="0">
              <a:buNone/>
              <a:defRPr sz="3307" b="1"/>
            </a:lvl4pPr>
            <a:lvl5pPr marL="3780312" indent="0">
              <a:buNone/>
              <a:defRPr sz="3307" b="1"/>
            </a:lvl5pPr>
            <a:lvl6pPr marL="4725391" indent="0">
              <a:buNone/>
              <a:defRPr sz="3307" b="1"/>
            </a:lvl6pPr>
            <a:lvl7pPr marL="5670469" indent="0">
              <a:buNone/>
              <a:defRPr sz="3307" b="1"/>
            </a:lvl7pPr>
            <a:lvl8pPr marL="6615547" indent="0">
              <a:buNone/>
              <a:defRPr sz="3307" b="1"/>
            </a:lvl8pPr>
            <a:lvl9pPr marL="7560625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1" y="13149904"/>
            <a:ext cx="10661441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8291" y="8824938"/>
            <a:ext cx="10713947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5078" indent="0">
              <a:buNone/>
              <a:defRPr sz="4134" b="1"/>
            </a:lvl2pPr>
            <a:lvl3pPr marL="1890156" indent="0">
              <a:buNone/>
              <a:defRPr sz="3721" b="1"/>
            </a:lvl3pPr>
            <a:lvl4pPr marL="2835234" indent="0">
              <a:buNone/>
              <a:defRPr sz="3307" b="1"/>
            </a:lvl4pPr>
            <a:lvl5pPr marL="3780312" indent="0">
              <a:buNone/>
              <a:defRPr sz="3307" b="1"/>
            </a:lvl5pPr>
            <a:lvl6pPr marL="4725391" indent="0">
              <a:buNone/>
              <a:defRPr sz="3307" b="1"/>
            </a:lvl6pPr>
            <a:lvl7pPr marL="5670469" indent="0">
              <a:buNone/>
              <a:defRPr sz="3307" b="1"/>
            </a:lvl7pPr>
            <a:lvl8pPr marL="6615547" indent="0">
              <a:buNone/>
              <a:defRPr sz="3307" b="1"/>
            </a:lvl8pPr>
            <a:lvl9pPr marL="7560625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8291" y="13149904"/>
            <a:ext cx="10713947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41120-CA2D-E7C4-3436-EFC34407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9082-56C5-104C-828B-2A49B97541D4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C4E5BC-CF54-E4FB-CD33-81FB6A9F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941C4-54FB-791A-37C5-F2CAD178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DE3EA-29B2-114D-B759-D06F2D7A7D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75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4E08D7-2AB6-AB52-9A16-E28D12B2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A5AA-5D14-B342-A6E0-132601E6FB88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61591B-F73C-0D11-A999-73999817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97055B-C410-8B80-BE7F-F0AD6494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7DE8-B58F-5747-A03F-F07D3180C8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74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493358-992F-8CD2-62AD-FD9C7366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16F7-DC56-2240-8C8A-525D1621AD4A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F764F2-CD6D-99B8-5A19-B6F087CD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5D7D81-9495-8F2E-C42F-22B8DCEE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85CA-B5CB-4649-B3BB-F87680E7F0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718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1" y="2399982"/>
            <a:ext cx="8128159" cy="839993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947" y="5183298"/>
            <a:ext cx="12758291" cy="25583147"/>
          </a:xfrm>
        </p:spPr>
        <p:txBody>
          <a:bodyPr/>
          <a:lstStyle>
            <a:lvl1pPr>
              <a:defRPr sz="6615"/>
            </a:lvl1pPr>
            <a:lvl2pPr>
              <a:defRPr sz="5788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1" y="10799922"/>
            <a:ext cx="8128159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5078" indent="0">
              <a:buNone/>
              <a:defRPr sz="2894"/>
            </a:lvl2pPr>
            <a:lvl3pPr marL="1890156" indent="0">
              <a:buNone/>
              <a:defRPr sz="2481"/>
            </a:lvl3pPr>
            <a:lvl4pPr marL="2835234" indent="0">
              <a:buNone/>
              <a:defRPr sz="2067"/>
            </a:lvl4pPr>
            <a:lvl5pPr marL="3780312" indent="0">
              <a:buNone/>
              <a:defRPr sz="2067"/>
            </a:lvl5pPr>
            <a:lvl6pPr marL="4725391" indent="0">
              <a:buNone/>
              <a:defRPr sz="2067"/>
            </a:lvl6pPr>
            <a:lvl7pPr marL="5670469" indent="0">
              <a:buNone/>
              <a:defRPr sz="2067"/>
            </a:lvl7pPr>
            <a:lvl8pPr marL="6615547" indent="0">
              <a:buNone/>
              <a:defRPr sz="2067"/>
            </a:lvl8pPr>
            <a:lvl9pPr marL="7560625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AD7187-8CE8-E534-9179-D24C6E9A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3439-37CC-EB48-A4B9-E45B84493402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347F7D-CBE3-5BAB-614F-DAF693A5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32AC17-1333-CC31-9C2F-F771212B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0B97-789A-3449-9AEC-F527D8D814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64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1" y="2399982"/>
            <a:ext cx="8128159" cy="839993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947" y="5183298"/>
            <a:ext cx="12758291" cy="25583147"/>
          </a:xfrm>
        </p:spPr>
        <p:txBody>
          <a:bodyPr rtlCol="0">
            <a:normAutofit/>
          </a:bodyPr>
          <a:lstStyle>
            <a:lvl1pPr marL="0" indent="0">
              <a:buNone/>
              <a:defRPr sz="6615"/>
            </a:lvl1pPr>
            <a:lvl2pPr marL="945078" indent="0">
              <a:buNone/>
              <a:defRPr sz="5788"/>
            </a:lvl2pPr>
            <a:lvl3pPr marL="1890156" indent="0">
              <a:buNone/>
              <a:defRPr sz="4961"/>
            </a:lvl3pPr>
            <a:lvl4pPr marL="2835234" indent="0">
              <a:buNone/>
              <a:defRPr sz="4134"/>
            </a:lvl4pPr>
            <a:lvl5pPr marL="3780312" indent="0">
              <a:buNone/>
              <a:defRPr sz="4134"/>
            </a:lvl5pPr>
            <a:lvl6pPr marL="4725391" indent="0">
              <a:buNone/>
              <a:defRPr sz="4134"/>
            </a:lvl6pPr>
            <a:lvl7pPr marL="5670469" indent="0">
              <a:buNone/>
              <a:defRPr sz="4134"/>
            </a:lvl7pPr>
            <a:lvl8pPr marL="6615547" indent="0">
              <a:buNone/>
              <a:defRPr sz="4134"/>
            </a:lvl8pPr>
            <a:lvl9pPr marL="7560625" indent="0">
              <a:buNone/>
              <a:defRPr sz="4134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1" y="10799922"/>
            <a:ext cx="8128159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5078" indent="0">
              <a:buNone/>
              <a:defRPr sz="2894"/>
            </a:lvl2pPr>
            <a:lvl3pPr marL="1890156" indent="0">
              <a:buNone/>
              <a:defRPr sz="2481"/>
            </a:lvl3pPr>
            <a:lvl4pPr marL="2835234" indent="0">
              <a:buNone/>
              <a:defRPr sz="2067"/>
            </a:lvl4pPr>
            <a:lvl5pPr marL="3780312" indent="0">
              <a:buNone/>
              <a:defRPr sz="2067"/>
            </a:lvl5pPr>
            <a:lvl6pPr marL="4725391" indent="0">
              <a:buNone/>
              <a:defRPr sz="2067"/>
            </a:lvl6pPr>
            <a:lvl7pPr marL="5670469" indent="0">
              <a:buNone/>
              <a:defRPr sz="2067"/>
            </a:lvl7pPr>
            <a:lvl8pPr marL="6615547" indent="0">
              <a:buNone/>
              <a:defRPr sz="2067"/>
            </a:lvl8pPr>
            <a:lvl9pPr marL="7560625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88430-DDAA-5B86-67E5-D3E3E067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3DF2-C2BE-1241-8C18-AB1877A91590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7C848-12F9-856F-34E4-4AA6C926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6FB2A6-1970-F6F7-835F-21136DD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FBBC-A4BA-444E-8A8D-A6330EB4564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56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DC67B8-89F3-4084-9CED-91BB9CD9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1963" y="1916113"/>
            <a:ext cx="21737637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  <a:endParaRPr lang="tr-TR" altLang="tr-T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388949F-DBFE-06AA-3853-63EEB9FBD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1963" y="9583738"/>
            <a:ext cx="21737637" cy="228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  <a:endParaRPr lang="tr-TR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09785-409D-5429-B1AA-13E6C6A92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1963" y="33366075"/>
            <a:ext cx="5670550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8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13438-9A38-B84A-BD95-8FC81E8BD359}" type="datetimeFigureOut">
              <a:rPr lang="tr-TR"/>
              <a:pPr>
                <a:defRPr/>
              </a:pPr>
              <a:t>21.04.2026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50CC-3203-5292-EFFB-ACF749831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8663" y="33366075"/>
            <a:ext cx="8504237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8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F09EB-4FC3-4977-6981-C8E245605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9050" y="33366075"/>
            <a:ext cx="5670550" cy="1917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</a:defRPr>
            </a:lvl1pPr>
          </a:lstStyle>
          <a:p>
            <a:fld id="{A9462127-D457-124F-A24D-19457C6EC3F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1889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89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2pPr>
      <a:lvl3pPr algn="l" defTabSz="1889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3pPr>
      <a:lvl4pPr algn="l" defTabSz="1889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4pPr>
      <a:lvl5pPr algn="l" defTabSz="1889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89125" rtl="0" fontAlgn="base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89125" rtl="0" fontAlgn="base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89125" rtl="0" fontAlgn="base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89125" rtl="0" fontAlgn="base">
        <a:lnSpc>
          <a:spcPct val="90000"/>
        </a:lnSpc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71488" indent="-471488" algn="l" defTabSz="1889125" rtl="0" eaLnBrk="0" fontAlgn="base" hangingPunct="0">
        <a:lnSpc>
          <a:spcPct val="90000"/>
        </a:lnSpc>
        <a:spcBef>
          <a:spcPts val="2063"/>
        </a:spcBef>
        <a:spcAft>
          <a:spcPct val="0"/>
        </a:spcAft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16050" indent="-471488" algn="l" defTabSz="1889125" rtl="0" eaLnBrk="0" fontAlgn="base" hangingPunct="0">
        <a:lnSpc>
          <a:spcPct val="90000"/>
        </a:lnSpc>
        <a:spcBef>
          <a:spcPts val="1038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362200" indent="-471488" algn="l" defTabSz="1889125" rtl="0" eaLnBrk="0" fontAlgn="base" hangingPunct="0">
        <a:lnSpc>
          <a:spcPct val="90000"/>
        </a:lnSpc>
        <a:spcBef>
          <a:spcPts val="1038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306763" indent="-471488" algn="l" defTabSz="1889125" rtl="0" eaLnBrk="0" fontAlgn="base" hangingPunct="0">
        <a:lnSpc>
          <a:spcPct val="90000"/>
        </a:lnSpc>
        <a:spcBef>
          <a:spcPts val="1038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4251325" indent="-471488" algn="l" defTabSz="1889125" rtl="0" eaLnBrk="0" fontAlgn="base" hangingPunct="0">
        <a:lnSpc>
          <a:spcPct val="90000"/>
        </a:lnSpc>
        <a:spcBef>
          <a:spcPts val="1038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5197930" indent="-472539" algn="l" defTabSz="1890156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3721" kern="1200">
          <a:solidFill>
            <a:schemeClr val="tx1"/>
          </a:solidFill>
          <a:latin typeface="+mn-lt"/>
          <a:ea typeface="+mn-ea"/>
          <a:cs typeface="+mn-cs"/>
        </a:defRPr>
      </a:lvl6pPr>
      <a:lvl7pPr marL="6143008" indent="-472539" algn="l" defTabSz="1890156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3721" kern="1200">
          <a:solidFill>
            <a:schemeClr val="tx1"/>
          </a:solidFill>
          <a:latin typeface="+mn-lt"/>
          <a:ea typeface="+mn-ea"/>
          <a:cs typeface="+mn-cs"/>
        </a:defRPr>
      </a:lvl7pPr>
      <a:lvl8pPr marL="7088086" indent="-472539" algn="l" defTabSz="1890156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3721" kern="1200">
          <a:solidFill>
            <a:schemeClr val="tx1"/>
          </a:solidFill>
          <a:latin typeface="+mn-lt"/>
          <a:ea typeface="+mn-ea"/>
          <a:cs typeface="+mn-cs"/>
        </a:defRPr>
      </a:lvl8pPr>
      <a:lvl9pPr marL="8033164" indent="-472539" algn="l" defTabSz="1890156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3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1pPr>
      <a:lvl2pPr marL="945078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2pPr>
      <a:lvl3pPr marL="1890156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3pPr>
      <a:lvl4pPr marL="2835234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4pPr>
      <a:lvl5pPr marL="3780312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5pPr>
      <a:lvl6pPr marL="4725391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6pPr>
      <a:lvl7pPr marL="5670469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7pPr>
      <a:lvl8pPr marL="6615547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8pPr>
      <a:lvl9pPr marL="7560625" algn="l" defTabSz="1890156" rtl="0" eaLnBrk="1" latinLnBrk="0" hangingPunct="1">
        <a:defRPr sz="3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D1EF9E-FA4C-08C6-2FB8-A9C6AAB0F8EC}"/>
              </a:ext>
            </a:extLst>
          </p:cNvPr>
          <p:cNvSpPr/>
          <p:nvPr/>
        </p:nvSpPr>
        <p:spPr>
          <a:xfrm>
            <a:off x="138906" y="75406"/>
            <a:ext cx="24922163" cy="35848925"/>
          </a:xfrm>
          <a:prstGeom prst="rect">
            <a:avLst/>
          </a:prstGeom>
          <a:solidFill>
            <a:srgbClr val="262F5A"/>
          </a:solidFill>
          <a:ln>
            <a:solidFill>
              <a:srgbClr val="17A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330C23-A1DE-16CC-0D3A-7B80ED4F948A}"/>
              </a:ext>
            </a:extLst>
          </p:cNvPr>
          <p:cNvSpPr/>
          <p:nvPr/>
        </p:nvSpPr>
        <p:spPr>
          <a:xfrm>
            <a:off x="744538" y="638175"/>
            <a:ext cx="23620412" cy="5768975"/>
          </a:xfrm>
          <a:prstGeom prst="roundRect">
            <a:avLst>
              <a:gd name="adj" fmla="val 4672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859FEB-2490-D960-9538-774AB1F182BA}"/>
              </a:ext>
            </a:extLst>
          </p:cNvPr>
          <p:cNvSpPr/>
          <p:nvPr/>
        </p:nvSpPr>
        <p:spPr>
          <a:xfrm>
            <a:off x="779463" y="6792913"/>
            <a:ext cx="11730831" cy="9880600"/>
          </a:xfrm>
          <a:prstGeom prst="roundRect">
            <a:avLst>
              <a:gd name="adj" fmla="val 229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7FEB49-AF45-6F51-755A-87203A0888C3}"/>
              </a:ext>
            </a:extLst>
          </p:cNvPr>
          <p:cNvSpPr/>
          <p:nvPr/>
        </p:nvSpPr>
        <p:spPr>
          <a:xfrm>
            <a:off x="12734925" y="6792913"/>
            <a:ext cx="11630025" cy="9880600"/>
          </a:xfrm>
          <a:prstGeom prst="roundRect">
            <a:avLst>
              <a:gd name="adj" fmla="val 2238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0554D0-1AC6-F45D-CF51-C05B7FF33251}"/>
              </a:ext>
            </a:extLst>
          </p:cNvPr>
          <p:cNvSpPr/>
          <p:nvPr/>
        </p:nvSpPr>
        <p:spPr>
          <a:xfrm>
            <a:off x="744538" y="17216438"/>
            <a:ext cx="11765756" cy="8137525"/>
          </a:xfrm>
          <a:prstGeom prst="roundRect">
            <a:avLst>
              <a:gd name="adj" fmla="val 1484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CD49DD-8E5D-61BE-9117-F81C68E3616D}"/>
              </a:ext>
            </a:extLst>
          </p:cNvPr>
          <p:cNvSpPr/>
          <p:nvPr/>
        </p:nvSpPr>
        <p:spPr>
          <a:xfrm>
            <a:off x="12734925" y="25954038"/>
            <a:ext cx="11630025" cy="8920162"/>
          </a:xfrm>
          <a:prstGeom prst="roundRect">
            <a:avLst>
              <a:gd name="adj" fmla="val 229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2057" name="TextBox 12">
            <a:extLst>
              <a:ext uri="{FF2B5EF4-FFF2-40B4-BE49-F238E27FC236}">
                <a16:creationId xmlns:a16="http://schemas.microsoft.com/office/drawing/2014/main" id="{5000708A-66BA-A77B-867F-8B1F4AF9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1" y="1301602"/>
            <a:ext cx="144645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en-US" sz="48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BAŞLIK</a:t>
            </a:r>
            <a:endParaRPr lang="tr-TR" altLang="en-US" sz="48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ctr" eaLnBrk="1" hangingPunct="1"/>
            <a:r>
              <a:rPr lang="tr-TR" altLang="en-US" sz="4800" b="1" dirty="0">
                <a:solidFill>
                  <a:srgbClr val="262F5A"/>
                </a:solidFill>
                <a:latin typeface="Rockwell" panose="02060603020205020403" pitchFamily="18" charset="0"/>
              </a:rPr>
              <a:t>(</a:t>
            </a:r>
            <a:r>
              <a:rPr lang="tr-TR" altLang="en-US" sz="48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48 </a:t>
            </a:r>
            <a:r>
              <a:rPr lang="tr-TR" altLang="en-US" sz="4800" b="1" dirty="0">
                <a:solidFill>
                  <a:srgbClr val="262F5A"/>
                </a:solidFill>
                <a:latin typeface="Rockwell" panose="02060603020205020403" pitchFamily="18" charset="0"/>
              </a:rPr>
              <a:t>size, Tüm Başlık Büyük Harf, </a:t>
            </a:r>
            <a:r>
              <a:rPr lang="tr-TR" altLang="en-US" sz="4800" b="1" dirty="0" err="1">
                <a:solidFill>
                  <a:srgbClr val="262F5A"/>
                </a:solidFill>
                <a:latin typeface="Rockwell" panose="02060603020205020403" pitchFamily="18" charset="0"/>
              </a:rPr>
              <a:t>Bold</a:t>
            </a:r>
            <a:r>
              <a:rPr lang="tr-TR" altLang="en-US" sz="4800" b="1" dirty="0">
                <a:solidFill>
                  <a:srgbClr val="262F5A"/>
                </a:solidFill>
                <a:latin typeface="Rockwell" panose="02060603020205020403" pitchFamily="18" charset="0"/>
              </a:rPr>
              <a:t>, </a:t>
            </a:r>
            <a:r>
              <a:rPr lang="tr-TR" altLang="en-US" sz="4800" b="1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4800" b="1" dirty="0">
                <a:solidFill>
                  <a:srgbClr val="262F5A"/>
                </a:solidFill>
                <a:latin typeface="Rockwell" panose="02060603020205020403" pitchFamily="18" charset="0"/>
              </a:rPr>
              <a:t> </a:t>
            </a:r>
            <a:r>
              <a:rPr lang="tr-TR" altLang="en-US" sz="48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font)</a:t>
            </a:r>
            <a:endParaRPr lang="tr-TR" altLang="en-US" sz="48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058" name="TextBox 13">
            <a:extLst>
              <a:ext uri="{FF2B5EF4-FFF2-40B4-BE49-F238E27FC236}">
                <a16:creationId xmlns:a16="http://schemas.microsoft.com/office/drawing/2014/main" id="{8D5637FB-C23E-B1F2-5B50-C8A4D051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3741263"/>
            <a:ext cx="144454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en-US" sz="2800" b="1" dirty="0">
                <a:solidFill>
                  <a:srgbClr val="262F5A"/>
                </a:solidFill>
                <a:latin typeface="Rockwell" panose="02060603020205020403" pitchFamily="18" charset="0"/>
              </a:rPr>
              <a:t> </a:t>
            </a:r>
            <a:r>
              <a:rPr lang="tr-TR" altLang="en-US" sz="36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Çalışma </a:t>
            </a:r>
            <a:r>
              <a:rPr lang="tr-TR" altLang="en-US" sz="3600" b="1" dirty="0">
                <a:solidFill>
                  <a:srgbClr val="262F5A"/>
                </a:solidFill>
                <a:latin typeface="Rockwell" panose="02060603020205020403" pitchFamily="18" charset="0"/>
              </a:rPr>
              <a:t>Ekibi Adı Soyadı ve </a:t>
            </a:r>
            <a:r>
              <a:rPr lang="tr-TR" altLang="en-US" sz="36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Kayıtlı Olduğu Birim </a:t>
            </a:r>
            <a:r>
              <a:rPr lang="tr-TR" altLang="en-US" sz="3600" b="1" dirty="0">
                <a:solidFill>
                  <a:srgbClr val="262F5A"/>
                </a:solidFill>
                <a:latin typeface="Rockwell" panose="02060603020205020403" pitchFamily="18" charset="0"/>
              </a:rPr>
              <a:t>Bilgileri </a:t>
            </a:r>
          </a:p>
          <a:p>
            <a:pPr algn="ctr" eaLnBrk="1" hangingPunct="1"/>
            <a:r>
              <a:rPr lang="tr-TR" altLang="en-US" sz="3600" b="1" dirty="0">
                <a:solidFill>
                  <a:srgbClr val="262F5A"/>
                </a:solidFill>
                <a:latin typeface="Rockwell" panose="02060603020205020403" pitchFamily="18" charset="0"/>
              </a:rPr>
              <a:t>(36 size, </a:t>
            </a:r>
            <a:r>
              <a:rPr lang="tr-TR" altLang="en-US" sz="3600" b="1" dirty="0">
                <a:solidFill>
                  <a:srgbClr val="262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Rockwell</a:t>
            </a:r>
            <a:r>
              <a:rPr lang="tr-TR" altLang="en-US" sz="3600" b="1" dirty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</p:txBody>
      </p:sp>
      <p:sp>
        <p:nvSpPr>
          <p:cNvPr id="2059" name="TextBox 15">
            <a:extLst>
              <a:ext uri="{FF2B5EF4-FFF2-40B4-BE49-F238E27FC236}">
                <a16:creationId xmlns:a16="http://schemas.microsoft.com/office/drawing/2014/main" id="{400D1693-6D10-2E18-68FB-C89D1F81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096125"/>
            <a:ext cx="10644187" cy="9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Özet </a:t>
            </a: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yaslı). </a:t>
            </a: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Beyaz alanlar istenildiği takdirde genişletilip daraltılabilir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.</a:t>
            </a:r>
          </a:p>
          <a:p>
            <a:pPr eaLnBrk="1" hangingPunct="1"/>
            <a:endParaRPr lang="tr-TR" altLang="en-US" sz="3200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tr-TR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Anahtar Kelimeler</a:t>
            </a:r>
            <a:r>
              <a:rPr lang="tr-TR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:</a:t>
            </a:r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061" name="TextBox 21">
            <a:extLst>
              <a:ext uri="{FF2B5EF4-FFF2-40B4-BE49-F238E27FC236}">
                <a16:creationId xmlns:a16="http://schemas.microsoft.com/office/drawing/2014/main" id="{C71DCD01-1BEC-2D42-B5D5-F1A58CB2E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7306925"/>
            <a:ext cx="1185545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Amaç, </a:t>
            </a:r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Kapsamı ve </a:t>
            </a:r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Hedefler</a:t>
            </a:r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062" name="TextBox 22">
            <a:extLst>
              <a:ext uri="{FF2B5EF4-FFF2-40B4-BE49-F238E27FC236}">
                <a16:creationId xmlns:a16="http://schemas.microsoft.com/office/drawing/2014/main" id="{9C211B28-98DB-AF02-DEF1-73CD3A76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4925" y="7153275"/>
            <a:ext cx="11630025" cy="9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Materyal </a:t>
            </a:r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ve </a:t>
            </a:r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Yöntem</a:t>
            </a:r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algn="just"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063" name="TextBox 23">
            <a:extLst>
              <a:ext uri="{FF2B5EF4-FFF2-40B4-BE49-F238E27FC236}">
                <a16:creationId xmlns:a16="http://schemas.microsoft.com/office/drawing/2014/main" id="{3B3A790F-9D8B-B6DB-A1E7-9A0978C9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4925" y="26350913"/>
            <a:ext cx="11788775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Referanslar, Bilgilendirmeler ve Çıktılar</a:t>
            </a: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069" name="TextBox 16">
            <a:extLst>
              <a:ext uri="{FF2B5EF4-FFF2-40B4-BE49-F238E27FC236}">
                <a16:creationId xmlns:a16="http://schemas.microsoft.com/office/drawing/2014/main" id="{691F9CF2-9408-EB3C-DC32-29F0054A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4801101"/>
            <a:ext cx="475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en-US" sz="2800" b="1" dirty="0" smtClean="0">
                <a:latin typeface="Rockwell" panose="02060603020205020403" pitchFamily="18" charset="0"/>
              </a:rPr>
              <a:t>Bilim </a:t>
            </a:r>
            <a:r>
              <a:rPr lang="tr-TR" altLang="en-US" sz="2800" b="1" dirty="0">
                <a:latin typeface="Rockwell" panose="02060603020205020403" pitchFamily="18" charset="0"/>
              </a:rPr>
              <a:t>Alanı</a:t>
            </a:r>
          </a:p>
          <a:p>
            <a:pPr algn="ctr" eaLnBrk="1" hangingPunct="1"/>
            <a:r>
              <a:rPr lang="tr-TR" altLang="en-US" sz="2800" b="1" dirty="0">
                <a:latin typeface="Rockwell" panose="02060603020205020403" pitchFamily="18" charset="0"/>
              </a:rPr>
              <a:t>…………….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8C03CBE0-2A45-9E3F-EC9B-2B57D0DD57C8}"/>
              </a:ext>
            </a:extLst>
          </p:cNvPr>
          <p:cNvSpPr/>
          <p:nvPr/>
        </p:nvSpPr>
        <p:spPr>
          <a:xfrm>
            <a:off x="744538" y="25954038"/>
            <a:ext cx="11765756" cy="8920162"/>
          </a:xfrm>
          <a:prstGeom prst="roundRect">
            <a:avLst>
              <a:gd name="adj" fmla="val 1484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2072" name="TextBox 21">
            <a:extLst>
              <a:ext uri="{FF2B5EF4-FFF2-40B4-BE49-F238E27FC236}">
                <a16:creationId xmlns:a16="http://schemas.microsoft.com/office/drawing/2014/main" id="{F47F1E37-4937-7D2C-4539-DC004B69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6292175"/>
            <a:ext cx="11855450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Özgün Değer </a:t>
            </a:r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ve Yaygın Etkisi</a:t>
            </a: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81425C81-D5D4-0DA1-4825-3BF4EC95F2C2}"/>
              </a:ext>
            </a:extLst>
          </p:cNvPr>
          <p:cNvSpPr/>
          <p:nvPr/>
        </p:nvSpPr>
        <p:spPr>
          <a:xfrm>
            <a:off x="12734925" y="17216437"/>
            <a:ext cx="11676063" cy="8137525"/>
          </a:xfrm>
          <a:prstGeom prst="roundRect">
            <a:avLst>
              <a:gd name="adj" fmla="val 229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latin typeface="Rockwell" panose="02060603020205020403" pitchFamily="18" charset="0"/>
            </a:endParaRPr>
          </a:p>
        </p:txBody>
      </p:sp>
      <p:sp>
        <p:nvSpPr>
          <p:cNvPr id="2074" name="TextBox 23">
            <a:extLst>
              <a:ext uri="{FF2B5EF4-FFF2-40B4-BE49-F238E27FC236}">
                <a16:creationId xmlns:a16="http://schemas.microsoft.com/office/drawing/2014/main" id="{889E2C28-EA4C-3BBA-3B33-A3FEB7BB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4925" y="17403763"/>
            <a:ext cx="11788775" cy="797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3200" b="1" dirty="0" smtClean="0">
                <a:solidFill>
                  <a:srgbClr val="262F5A"/>
                </a:solidFill>
                <a:latin typeface="Rockwell" panose="02060603020205020403" pitchFamily="18" charset="0"/>
              </a:rPr>
              <a:t>Sonuçlar, Uygulama </a:t>
            </a:r>
            <a:r>
              <a:rPr lang="tr-TR" altLang="en-US" sz="3200" b="1" dirty="0">
                <a:solidFill>
                  <a:srgbClr val="262F5A"/>
                </a:solidFill>
                <a:latin typeface="Rockwell" panose="02060603020205020403" pitchFamily="18" charset="0"/>
              </a:rPr>
              <a:t>Alanı ve Hedef Grubu</a:t>
            </a:r>
          </a:p>
          <a:p>
            <a:pPr eaLnBrk="1" hangingPunct="1"/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(32 size, </a:t>
            </a:r>
            <a:r>
              <a:rPr lang="tr-TR" altLang="en-US" sz="3200" dirty="0" err="1">
                <a:solidFill>
                  <a:srgbClr val="262F5A"/>
                </a:solidFill>
                <a:latin typeface="Rockwell" panose="02060603020205020403" pitchFamily="18" charset="0"/>
              </a:rPr>
              <a:t>Rockwell</a:t>
            </a:r>
            <a:r>
              <a:rPr lang="tr-TR" altLang="en-US" sz="3200" dirty="0">
                <a:solidFill>
                  <a:srgbClr val="262F5A"/>
                </a:solidFill>
                <a:latin typeface="Rockwell" panose="02060603020205020403" pitchFamily="18" charset="0"/>
              </a:rPr>
              <a:t>, tek satır aralığı, iki yana yaslı</a:t>
            </a:r>
            <a:r>
              <a:rPr lang="tr-TR" altLang="en-US" sz="3200" dirty="0" smtClean="0">
                <a:solidFill>
                  <a:srgbClr val="262F5A"/>
                </a:solidFill>
                <a:latin typeface="Rockwell" panose="02060603020205020403" pitchFamily="18" charset="0"/>
              </a:rPr>
              <a:t>)</a:t>
            </a: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 smtClean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tr-TR" altLang="en-US" sz="3200" b="1" dirty="0">
              <a:solidFill>
                <a:srgbClr val="262F5A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895187" y="34932938"/>
            <a:ext cx="21722884" cy="941668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Malatya Turgut Özal Üniversitesi Tıp Fakültesi || </a:t>
            </a:r>
            <a:r>
              <a:rPr lang="tr-TR" sz="3200" dirty="0">
                <a:solidFill>
                  <a:schemeClr val="bg1"/>
                </a:solidFill>
                <a:latin typeface="Rockwell" panose="02060603020205020403" pitchFamily="18" charset="0"/>
              </a:rPr>
              <a:t>https://</a:t>
            </a:r>
            <a:r>
              <a:rPr lang="tr-TR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tipfakultesi.ozal.edu.tr</a:t>
            </a:r>
            <a:endParaRPr lang="tr-TR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11783" r="22935" b="10897"/>
          <a:stretch/>
        </p:blipFill>
        <p:spPr>
          <a:xfrm>
            <a:off x="1695847" y="1286767"/>
            <a:ext cx="2819003" cy="286237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725" y="-277660"/>
            <a:ext cx="5991225" cy="5991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165</Words>
  <Application>Microsoft Office PowerPoint</Application>
  <PresentationFormat>Özel</PresentationFormat>
  <Paragraphs>100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Rockwell</vt:lpstr>
      <vt:lpstr>Times New Roman</vt:lpstr>
      <vt:lpstr>Office Theme</vt:lpstr>
      <vt:lpstr>PowerPoint Sunusu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Onder Dincel</dc:creator>
  <cp:lastModifiedBy>feyza inceoglu</cp:lastModifiedBy>
  <cp:revision>48</cp:revision>
  <cp:lastPrinted>2021-12-28T09:18:57Z</cp:lastPrinted>
  <dcterms:created xsi:type="dcterms:W3CDTF">2021-12-01T08:58:30Z</dcterms:created>
  <dcterms:modified xsi:type="dcterms:W3CDTF">2026-04-21T11:43:15Z</dcterms:modified>
</cp:coreProperties>
</file>